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7" r:id="rId4"/>
    <p:sldId id="258" r:id="rId5"/>
    <p:sldId id="264" r:id="rId6"/>
    <p:sldId id="265" r:id="rId7"/>
    <p:sldId id="259" r:id="rId8"/>
    <p:sldId id="260" r:id="rId9"/>
    <p:sldId id="263" r:id="rId10"/>
    <p:sldId id="261" r:id="rId11"/>
    <p:sldId id="262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67"/>
  </p:normalViewPr>
  <p:slideViewPr>
    <p:cSldViewPr snapToGrid="0" snapToObjects="1">
      <p:cViewPr varScale="1">
        <p:scale>
          <a:sx n="81" d="100"/>
          <a:sy n="81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F2BDF-67F0-5B46-9339-FAF95F22C00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D3F27-D607-2241-A71D-21A564E39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7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5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3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9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9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9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5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BD27C-F93B-164F-ABC1-40316B696B36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5A61D-B546-ED49-A0FF-7FCFD5F8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2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ncetonreview.com/med-school-advice/medical-school-personal-statement" TargetMode="External"/><Relationship Id="rId2" Type="http://schemas.openxmlformats.org/officeDocument/2006/relationships/hyperlink" Target="http://www.aamc.org/amc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ritingcenter.uconn.edu/" TargetMode="External"/><Relationship Id="rId5" Type="http://schemas.openxmlformats.org/officeDocument/2006/relationships/hyperlink" Target="http://www.usnews.com/education/blogs/medical-school-admissions-doctor/2014/03/25/craft-a-stellar-medical-school-application-with-a-personal-story" TargetMode="External"/><Relationship Id="rId4" Type="http://schemas.openxmlformats.org/officeDocument/2006/relationships/hyperlink" Target="http://www.kaptest.com/mcat/medical-school/medical-school-personal-statemen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Presented by the UConn </a:t>
            </a:r>
            <a:r>
              <a:rPr lang="en-US" sz="3400" dirty="0" smtClean="0"/>
              <a:t>Pre-Medical/Dental Center</a:t>
            </a:r>
            <a:endParaRPr lang="en-US" sz="3400" dirty="0" smtClean="0"/>
          </a:p>
          <a:p>
            <a:r>
              <a:rPr lang="en-US" sz="3400" dirty="0"/>
              <a:t>a</a:t>
            </a:r>
            <a:r>
              <a:rPr lang="en-US" sz="3400" dirty="0" smtClean="0"/>
              <a:t>nd the University Writing Center </a:t>
            </a:r>
          </a:p>
          <a:p>
            <a:endParaRPr lang="en-US" dirty="0"/>
          </a:p>
          <a:p>
            <a:pPr algn="l"/>
            <a:r>
              <a:rPr lang="en-US" dirty="0" smtClean="0"/>
              <a:t>By: Christopher Iverson </a:t>
            </a:r>
          </a:p>
          <a:p>
            <a:pPr algn="l"/>
            <a:r>
              <a:rPr lang="en-US" dirty="0" smtClean="0"/>
              <a:t>Assistant Director, University Writing Center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Submission: Where is this thing going?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American Medical College Application Service: AMCAS</a:t>
            </a:r>
          </a:p>
          <a:p>
            <a:pPr lvl="2"/>
            <a:r>
              <a:rPr lang="en-US" dirty="0" smtClean="0"/>
              <a:t>Online system for applying to medical schools across the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6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AMCAS Specs: How do I write this thing?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 text, unformatted</a:t>
            </a:r>
          </a:p>
          <a:p>
            <a:r>
              <a:rPr lang="en-US" dirty="0" smtClean="0"/>
              <a:t>5,300 characters, including spaces (approx. one page) </a:t>
            </a:r>
          </a:p>
          <a:p>
            <a:r>
              <a:rPr lang="en-US" dirty="0" smtClean="0"/>
              <a:t>Typed directly into application </a:t>
            </a:r>
          </a:p>
          <a:p>
            <a:r>
              <a:rPr lang="en-US" dirty="0" smtClean="0"/>
              <a:t>Proofread, proofread, proofread </a:t>
            </a:r>
          </a:p>
          <a:p>
            <a:r>
              <a:rPr lang="en-US" dirty="0" smtClean="0"/>
              <a:t>AMCAS application has no spellcheck</a:t>
            </a:r>
          </a:p>
          <a:p>
            <a:r>
              <a:rPr lang="en-US" dirty="0" smtClean="0"/>
              <a:t>Standard writing practices</a:t>
            </a:r>
          </a:p>
          <a:p>
            <a:pPr lvl="1"/>
            <a:r>
              <a:rPr lang="en-US" dirty="0" smtClean="0"/>
              <a:t>Case, capitalization, punctuation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56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AMCAS Specs: How do I write this thing?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plagiarism</a:t>
            </a:r>
          </a:p>
          <a:p>
            <a:r>
              <a:rPr lang="en-US" dirty="0" smtClean="0"/>
              <a:t>No need to repeat information</a:t>
            </a:r>
          </a:p>
          <a:p>
            <a:r>
              <a:rPr lang="en-US" i="1" dirty="0" smtClean="0"/>
              <a:t>This information goes to all schools you specify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15406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2017 AMCAS Instructions: </a:t>
            </a:r>
            <a:r>
              <a:rPr lang="en-US" dirty="0" smtClean="0">
                <a:hlinkClick r:id="rId2"/>
              </a:rPr>
              <a:t>www.aamc.org/amcas</a:t>
            </a:r>
            <a:endParaRPr lang="en-US" dirty="0" smtClean="0"/>
          </a:p>
          <a:p>
            <a:r>
              <a:rPr lang="en-US" dirty="0" smtClean="0"/>
              <a:t>The Princeton Review: </a:t>
            </a:r>
            <a:r>
              <a:rPr lang="en-US" dirty="0" smtClean="0">
                <a:hlinkClick r:id="rId3"/>
              </a:rPr>
              <a:t>www.princetonreview.com/med-school-advice/medical-school-personal-statement</a:t>
            </a:r>
            <a:endParaRPr lang="en-US" dirty="0" smtClean="0"/>
          </a:p>
          <a:p>
            <a:r>
              <a:rPr lang="en-US" dirty="0" smtClean="0"/>
              <a:t>Kaplan Test Prep: </a:t>
            </a:r>
            <a:r>
              <a:rPr lang="en-US" dirty="0" smtClean="0">
                <a:hlinkClick r:id="rId4"/>
              </a:rPr>
              <a:t>www.kaptest.com/mcat/medical-school/medical-school-personal-statement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 News: </a:t>
            </a:r>
            <a:r>
              <a:rPr lang="en-US" dirty="0" smtClean="0">
                <a:hlinkClick r:id="rId5"/>
              </a:rPr>
              <a:t>www.usnews.com/education/blogs/medical-school-admissions-doctor/2014/03/25/craft-a-stellar-medical-school-application-with-a-personal-story</a:t>
            </a:r>
            <a:endParaRPr lang="en-US" dirty="0" smtClean="0"/>
          </a:p>
          <a:p>
            <a:r>
              <a:rPr lang="en-US" dirty="0" smtClean="0"/>
              <a:t>UConn Writing Center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http://writingcenter.uconn.edu</a:t>
            </a:r>
            <a:r>
              <a:rPr lang="en-US" smtClean="0">
                <a:hlinkClick r:id="rId6"/>
              </a:rPr>
              <a:t>/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19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29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the UConn </a:t>
            </a:r>
            <a:r>
              <a:rPr lang="en-US" dirty="0" smtClean="0"/>
              <a:t>Pre-Medical/Dental Center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nd the University Writing Center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9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personal statement? </a:t>
            </a:r>
          </a:p>
          <a:p>
            <a:r>
              <a:rPr lang="en-US" dirty="0" smtClean="0"/>
              <a:t>Why write a personal statement? </a:t>
            </a:r>
          </a:p>
          <a:p>
            <a:r>
              <a:rPr lang="en-US" dirty="0" smtClean="0"/>
              <a:t>Do’s</a:t>
            </a:r>
          </a:p>
          <a:p>
            <a:r>
              <a:rPr lang="en-US" dirty="0" smtClean="0"/>
              <a:t>Do not’s </a:t>
            </a:r>
          </a:p>
          <a:p>
            <a:r>
              <a:rPr lang="en-US" dirty="0" smtClean="0"/>
              <a:t>How to submit</a:t>
            </a:r>
          </a:p>
          <a:p>
            <a:r>
              <a:rPr lang="en-US" dirty="0" smtClean="0"/>
              <a:t>AMCAS</a:t>
            </a:r>
          </a:p>
          <a:p>
            <a:r>
              <a:rPr lang="en-US" dirty="0" smtClean="0"/>
              <a:t>Resources</a:t>
            </a:r>
          </a:p>
          <a:p>
            <a:r>
              <a:rPr lang="en-US" smtClean="0"/>
              <a:t>Q&amp;A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888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Started: What is this thing?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short document (5,300 characters) that: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Sets you apart from other applicants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Provides a more complete picture of you than test scores or a resume/CV can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Shows what you value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Proves that you can write clearly and coherently </a:t>
            </a:r>
            <a:r>
              <a:rPr lang="en-US" i="1" dirty="0" smtClean="0"/>
              <a:t>for your audience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Started: Why am I writing this thing?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Medical schools want to know: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Who you are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Your past experience (more than your plans)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It’s easy to make up plans for the future, but harder to fabricate your past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Obstacles you have overcome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Successes you have enjoyed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Do’s: Rules of 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Stay focused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Stay simple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Stay on topic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Stay within the rules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4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Do’s: More Rules of 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Find your angle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Represent yourself honestly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Avoid being too positive or negative about yourself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Get feedback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This will come up again in this presentation because it is probably the most important rule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3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</a:t>
            </a:r>
            <a:r>
              <a:rPr lang="uk-UA" dirty="0" smtClean="0"/>
              <a:t>’</a:t>
            </a:r>
            <a:r>
              <a:rPr lang="en-US" dirty="0" err="1" smtClean="0"/>
              <a:t>ts</a:t>
            </a:r>
            <a:r>
              <a:rPr lang="en-US" dirty="0" smtClean="0"/>
              <a:t>: 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Writing before thinking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Omitting the desire to be a physician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Trying too hard not to sound generic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Listing positive attributes without examples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Writing too poetically or philosophically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5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Don’ts: More 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Apologizing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Don’t worry about every “C”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Passive Voice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Controversy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Forgetting the interview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 prepared to talk about what’s in this statement in person!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27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Mistake: Not Drafting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Proofread, proofread, proofread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Share your work with: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People who know you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People who know writing and grammar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People who know your field </a:t>
            </a:r>
          </a:p>
        </p:txBody>
      </p:sp>
    </p:spTree>
    <p:extLst>
      <p:ext uri="{BB962C8B-B14F-4D97-AF65-F5344CB8AC3E}">
        <p14:creationId xmlns:p14="http://schemas.microsoft.com/office/powerpoint/2010/main" val="927536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15825</TotalTime>
  <Words>441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Personal Statements</vt:lpstr>
      <vt:lpstr>Today We Will Cover</vt:lpstr>
      <vt:lpstr>Getting Started: What is this thing? </vt:lpstr>
      <vt:lpstr>Getting Started: Why am I writing this thing? </vt:lpstr>
      <vt:lpstr>Do’s: Rules of Thumb</vt:lpstr>
      <vt:lpstr>Do’s: More Rules of Thumb</vt:lpstr>
      <vt:lpstr>Don’ts: Common Mistakes</vt:lpstr>
      <vt:lpstr>Don’ts: More Common Mistakes</vt:lpstr>
      <vt:lpstr>Big Mistake: Not Drafting</vt:lpstr>
      <vt:lpstr>Submission: Where is this thing going? </vt:lpstr>
      <vt:lpstr>AMCAS Specs: How do I write this thing? </vt:lpstr>
      <vt:lpstr>AMCAS Specs: How do I write this thing? </vt:lpstr>
      <vt:lpstr>Additional Information</vt:lpstr>
      <vt:lpstr>Questions? </vt:lpstr>
      <vt:lpstr>Personal Statements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Statements</dc:title>
  <dc:creator>Microsoft Office User</dc:creator>
  <cp:lastModifiedBy>Rogers, Krista</cp:lastModifiedBy>
  <cp:revision>30</cp:revision>
  <dcterms:created xsi:type="dcterms:W3CDTF">2017-03-16T14:03:24Z</dcterms:created>
  <dcterms:modified xsi:type="dcterms:W3CDTF">2017-04-11T18:16:57Z</dcterms:modified>
</cp:coreProperties>
</file>